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66" r:id="rId7"/>
    <p:sldId id="265" r:id="rId8"/>
    <p:sldId id="268" r:id="rId9"/>
    <p:sldId id="267" r:id="rId10"/>
    <p:sldId id="26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33B150-52D1-B940-A48C-905EFF748D38}" v="109" dt="2021-04-16T19:36:33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CC33B150-52D1-B940-A48C-905EFF748D38}"/>
    <pc:docChg chg="undo custSel addSld modSld sldOrd">
      <pc:chgData name="Zrinka Jurčević" userId="0b24b88d-47f3-4db2-ad81-ac8a28adbcb8" providerId="ADAL" clId="{CC33B150-52D1-B940-A48C-905EFF748D38}" dt="2021-05-09T16:57:24.745" v="1231" actId="1076"/>
      <pc:docMkLst>
        <pc:docMk/>
      </pc:docMkLst>
      <pc:sldChg chg="modSp mod">
        <pc:chgData name="Zrinka Jurčević" userId="0b24b88d-47f3-4db2-ad81-ac8a28adbcb8" providerId="ADAL" clId="{CC33B150-52D1-B940-A48C-905EFF748D38}" dt="2021-03-25T21:29:42.287" v="768" actId="20577"/>
        <pc:sldMkLst>
          <pc:docMk/>
          <pc:sldMk cId="2961379838" sldId="258"/>
        </pc:sldMkLst>
        <pc:spChg chg="mod">
          <ac:chgData name="Zrinka Jurčević" userId="0b24b88d-47f3-4db2-ad81-ac8a28adbcb8" providerId="ADAL" clId="{CC33B150-52D1-B940-A48C-905EFF748D38}" dt="2021-03-25T21:29:42.287" v="768" actId="20577"/>
          <ac:spMkLst>
            <pc:docMk/>
            <pc:sldMk cId="2961379838" sldId="258"/>
            <ac:spMk id="16" creationId="{00000000-0000-0000-0000-000000000000}"/>
          </ac:spMkLst>
        </pc:spChg>
      </pc:sldChg>
      <pc:sldChg chg="add ord">
        <pc:chgData name="Zrinka Jurčević" userId="0b24b88d-47f3-4db2-ad81-ac8a28adbcb8" providerId="ADAL" clId="{CC33B150-52D1-B940-A48C-905EFF748D38}" dt="2021-03-25T21:36:01.557" v="770" actId="20578"/>
        <pc:sldMkLst>
          <pc:docMk/>
          <pc:sldMk cId="1336786414" sldId="260"/>
        </pc:sldMkLst>
      </pc:sldChg>
      <pc:sldChg chg="modAnim">
        <pc:chgData name="Zrinka Jurčević" userId="0b24b88d-47f3-4db2-ad81-ac8a28adbcb8" providerId="ADAL" clId="{CC33B150-52D1-B940-A48C-905EFF748D38}" dt="2021-03-25T21:22:45.385" v="712"/>
        <pc:sldMkLst>
          <pc:docMk/>
          <pc:sldMk cId="2885784881" sldId="262"/>
        </pc:sldMkLst>
      </pc:sldChg>
      <pc:sldChg chg="addSp delSp modSp mod modAnim">
        <pc:chgData name="Zrinka Jurčević" userId="0b24b88d-47f3-4db2-ad81-ac8a28adbcb8" providerId="ADAL" clId="{CC33B150-52D1-B940-A48C-905EFF748D38}" dt="2021-04-05T06:10:14.911" v="906" actId="1076"/>
        <pc:sldMkLst>
          <pc:docMk/>
          <pc:sldMk cId="1660320601" sldId="263"/>
        </pc:sldMkLst>
        <pc:picChg chg="add mod">
          <ac:chgData name="Zrinka Jurčević" userId="0b24b88d-47f3-4db2-ad81-ac8a28adbcb8" providerId="ADAL" clId="{CC33B150-52D1-B940-A48C-905EFF748D38}" dt="2021-04-05T06:09:29.047" v="897" actId="1076"/>
          <ac:picMkLst>
            <pc:docMk/>
            <pc:sldMk cId="1660320601" sldId="263"/>
            <ac:picMk id="9" creationId="{7D8FA514-4810-494F-B4DA-01FBD979157A}"/>
          </ac:picMkLst>
        </pc:picChg>
        <pc:picChg chg="add mod">
          <ac:chgData name="Zrinka Jurčević" userId="0b24b88d-47f3-4db2-ad81-ac8a28adbcb8" providerId="ADAL" clId="{CC33B150-52D1-B940-A48C-905EFF748D38}" dt="2021-04-05T06:10:14.911" v="906" actId="1076"/>
          <ac:picMkLst>
            <pc:docMk/>
            <pc:sldMk cId="1660320601" sldId="263"/>
            <ac:picMk id="16" creationId="{4F7D15C8-1DA8-B841-9A03-B19540BA1328}"/>
          </ac:picMkLst>
        </pc:picChg>
        <pc:picChg chg="del mod">
          <ac:chgData name="Zrinka Jurčević" userId="0b24b88d-47f3-4db2-ad81-ac8a28adbcb8" providerId="ADAL" clId="{CC33B150-52D1-B940-A48C-905EFF748D38}" dt="2021-04-05T06:09:03.232" v="888" actId="478"/>
          <ac:picMkLst>
            <pc:docMk/>
            <pc:sldMk cId="1660320601" sldId="263"/>
            <ac:picMk id="1026" creationId="{951E7D37-E84D-7C4B-8E8D-73287623D90D}"/>
          </ac:picMkLst>
        </pc:picChg>
      </pc:sldChg>
      <pc:sldChg chg="addSp modSp mod">
        <pc:chgData name="Zrinka Jurčević" userId="0b24b88d-47f3-4db2-ad81-ac8a28adbcb8" providerId="ADAL" clId="{CC33B150-52D1-B940-A48C-905EFF748D38}" dt="2021-04-05T06:08:57.565" v="886" actId="1076"/>
        <pc:sldMkLst>
          <pc:docMk/>
          <pc:sldMk cId="3205095418" sldId="264"/>
        </pc:sldMkLst>
        <pc:spChg chg="add mod">
          <ac:chgData name="Zrinka Jurčević" userId="0b24b88d-47f3-4db2-ad81-ac8a28adbcb8" providerId="ADAL" clId="{CC33B150-52D1-B940-A48C-905EFF748D38}" dt="2021-04-05T06:08:44.522" v="880" actId="1076"/>
          <ac:spMkLst>
            <pc:docMk/>
            <pc:sldMk cId="3205095418" sldId="264"/>
            <ac:spMk id="4" creationId="{78E33C46-3BCC-4C4F-8A79-96A912CAEE05}"/>
          </ac:spMkLst>
        </pc:spChg>
        <pc:spChg chg="mod">
          <ac:chgData name="Zrinka Jurčević" userId="0b24b88d-47f3-4db2-ad81-ac8a28adbcb8" providerId="ADAL" clId="{CC33B150-52D1-B940-A48C-905EFF748D38}" dt="2021-04-05T06:08:45.760" v="881" actId="1076"/>
          <ac:spMkLst>
            <pc:docMk/>
            <pc:sldMk cId="3205095418" sldId="264"/>
            <ac:spMk id="9" creationId="{58B5B528-7EC9-D347-9C3A-C92F416B13F6}"/>
          </ac:spMkLst>
        </pc:spChg>
        <pc:picChg chg="add mod">
          <ac:chgData name="Zrinka Jurčević" userId="0b24b88d-47f3-4db2-ad81-ac8a28adbcb8" providerId="ADAL" clId="{CC33B150-52D1-B940-A48C-905EFF748D38}" dt="2021-04-05T06:08:57.565" v="886" actId="1076"/>
          <ac:picMkLst>
            <pc:docMk/>
            <pc:sldMk cId="3205095418" sldId="264"/>
            <ac:picMk id="3" creationId="{DD287A5F-AD1D-F14A-BDEE-AB1605BEF8A8}"/>
          </ac:picMkLst>
        </pc:picChg>
        <pc:picChg chg="mod">
          <ac:chgData name="Zrinka Jurčević" userId="0b24b88d-47f3-4db2-ad81-ac8a28adbcb8" providerId="ADAL" clId="{CC33B150-52D1-B940-A48C-905EFF748D38}" dt="2021-04-05T06:08:41.866" v="879" actId="1076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CC33B150-52D1-B940-A48C-905EFF748D38}" dt="2021-04-05T06:08:47.760" v="882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CC33B150-52D1-B940-A48C-905EFF748D38}" dt="2021-04-05T06:12:05.179" v="919" actId="478"/>
        <pc:sldMkLst>
          <pc:docMk/>
          <pc:sldMk cId="1901142337" sldId="265"/>
        </pc:sldMkLst>
        <pc:picChg chg="add del mod">
          <ac:chgData name="Zrinka Jurčević" userId="0b24b88d-47f3-4db2-ad81-ac8a28adbcb8" providerId="ADAL" clId="{CC33B150-52D1-B940-A48C-905EFF748D38}" dt="2021-04-05T06:12:04.450" v="918" actId="931"/>
          <ac:picMkLst>
            <pc:docMk/>
            <pc:sldMk cId="1901142337" sldId="265"/>
            <ac:picMk id="11" creationId="{0D1F0388-60CB-2846-82FB-ABAAEC94A67E}"/>
          </ac:picMkLst>
        </pc:picChg>
        <pc:picChg chg="add del">
          <ac:chgData name="Zrinka Jurčević" userId="0b24b88d-47f3-4db2-ad81-ac8a28adbcb8" providerId="ADAL" clId="{CC33B150-52D1-B940-A48C-905EFF748D38}" dt="2021-04-05T06:12:05.179" v="919" actId="478"/>
          <ac:picMkLst>
            <pc:docMk/>
            <pc:sldMk cId="1901142337" sldId="265"/>
            <ac:picMk id="2050" creationId="{F16755AE-F9DF-F841-AC74-9EF7B1A23F84}"/>
          </ac:picMkLst>
        </pc:picChg>
      </pc:sldChg>
      <pc:sldChg chg="modAnim">
        <pc:chgData name="Zrinka Jurčević" userId="0b24b88d-47f3-4db2-ad81-ac8a28adbcb8" providerId="ADAL" clId="{CC33B150-52D1-B940-A48C-905EFF748D38}" dt="2021-03-25T21:23:51.638" v="723"/>
        <pc:sldMkLst>
          <pc:docMk/>
          <pc:sldMk cId="2170147673" sldId="266"/>
        </pc:sldMkLst>
      </pc:sldChg>
      <pc:sldChg chg="addSp delSp modSp mod modAnim">
        <pc:chgData name="Zrinka Jurčević" userId="0b24b88d-47f3-4db2-ad81-ac8a28adbcb8" providerId="ADAL" clId="{CC33B150-52D1-B940-A48C-905EFF748D38}" dt="2021-03-25T21:27:18.339" v="754"/>
        <pc:sldMkLst>
          <pc:docMk/>
          <pc:sldMk cId="137968092" sldId="267"/>
        </pc:sldMkLst>
        <pc:spChg chg="add mod">
          <ac:chgData name="Zrinka Jurčević" userId="0b24b88d-47f3-4db2-ad81-ac8a28adbcb8" providerId="ADAL" clId="{CC33B150-52D1-B940-A48C-905EFF748D38}" dt="2021-03-25T21:07:57.251" v="163" actId="1076"/>
          <ac:spMkLst>
            <pc:docMk/>
            <pc:sldMk cId="137968092" sldId="267"/>
            <ac:spMk id="2" creationId="{E1065221-2523-0D4D-9552-6A8AF700DE56}"/>
          </ac:spMkLst>
        </pc:spChg>
        <pc:spChg chg="mod">
          <ac:chgData name="Zrinka Jurčević" userId="0b24b88d-47f3-4db2-ad81-ac8a28adbcb8" providerId="ADAL" clId="{CC33B150-52D1-B940-A48C-905EFF748D38}" dt="2021-03-25T21:11:31.624" v="419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CC33B150-52D1-B940-A48C-905EFF748D38}" dt="2021-03-25T21:01:53.505" v="156" actId="1076"/>
          <ac:spMkLst>
            <pc:docMk/>
            <pc:sldMk cId="137968092" sldId="267"/>
            <ac:spMk id="11" creationId="{522D844D-0E91-CE46-AD64-CC3B7A4B8F8A}"/>
          </ac:spMkLst>
        </pc:spChg>
        <pc:spChg chg="add mod">
          <ac:chgData name="Zrinka Jurčević" userId="0b24b88d-47f3-4db2-ad81-ac8a28adbcb8" providerId="ADAL" clId="{CC33B150-52D1-B940-A48C-905EFF748D38}" dt="2021-03-25T21:08:25.988" v="209" actId="14100"/>
          <ac:spMkLst>
            <pc:docMk/>
            <pc:sldMk cId="137968092" sldId="267"/>
            <ac:spMk id="13" creationId="{AE5BB744-6CF6-D94F-BC83-26CE2FEE51FF}"/>
          </ac:spMkLst>
        </pc:spChg>
        <pc:spChg chg="add mod">
          <ac:chgData name="Zrinka Jurčević" userId="0b24b88d-47f3-4db2-ad81-ac8a28adbcb8" providerId="ADAL" clId="{CC33B150-52D1-B940-A48C-905EFF748D38}" dt="2021-03-25T21:15:49.493" v="509" actId="1076"/>
          <ac:spMkLst>
            <pc:docMk/>
            <pc:sldMk cId="137968092" sldId="267"/>
            <ac:spMk id="14" creationId="{E1794434-590B-4A4A-8B89-466F8D0AC32F}"/>
          </ac:spMkLst>
        </pc:spChg>
        <pc:spChg chg="add mod">
          <ac:chgData name="Zrinka Jurčević" userId="0b24b88d-47f3-4db2-ad81-ac8a28adbcb8" providerId="ADAL" clId="{CC33B150-52D1-B940-A48C-905EFF748D38}" dt="2021-03-25T21:15:57.342" v="511" actId="1076"/>
          <ac:spMkLst>
            <pc:docMk/>
            <pc:sldMk cId="137968092" sldId="267"/>
            <ac:spMk id="15" creationId="{2366FC7A-4D9F-7F41-9091-249E7A4C86AF}"/>
          </ac:spMkLst>
        </pc:spChg>
        <pc:spChg chg="add mod">
          <ac:chgData name="Zrinka Jurčević" userId="0b24b88d-47f3-4db2-ad81-ac8a28adbcb8" providerId="ADAL" clId="{CC33B150-52D1-B940-A48C-905EFF748D38}" dt="2021-03-25T21:12:52.536" v="456" actId="1076"/>
          <ac:spMkLst>
            <pc:docMk/>
            <pc:sldMk cId="137968092" sldId="267"/>
            <ac:spMk id="16" creationId="{2207330D-87A8-674B-ACD9-9B40076C230B}"/>
          </ac:spMkLst>
        </pc:spChg>
        <pc:spChg chg="add mod">
          <ac:chgData name="Zrinka Jurčević" userId="0b24b88d-47f3-4db2-ad81-ac8a28adbcb8" providerId="ADAL" clId="{CC33B150-52D1-B940-A48C-905EFF748D38}" dt="2021-03-25T21:15:53.420" v="510" actId="1076"/>
          <ac:spMkLst>
            <pc:docMk/>
            <pc:sldMk cId="137968092" sldId="267"/>
            <ac:spMk id="17" creationId="{D466F5CC-070F-2A46-BA9C-ED26A2936707}"/>
          </ac:spMkLst>
        </pc:spChg>
        <pc:spChg chg="add del mod">
          <ac:chgData name="Zrinka Jurčević" userId="0b24b88d-47f3-4db2-ad81-ac8a28adbcb8" providerId="ADAL" clId="{CC33B150-52D1-B940-A48C-905EFF748D38}" dt="2021-03-25T21:19:04.155" v="681" actId="1076"/>
          <ac:spMkLst>
            <pc:docMk/>
            <pc:sldMk cId="137968092" sldId="267"/>
            <ac:spMk id="19" creationId="{AD2F52FE-6FC2-6B4C-B779-EED8DD529145}"/>
          </ac:spMkLst>
        </pc:spChg>
        <pc:spChg chg="add mod">
          <ac:chgData name="Zrinka Jurčević" userId="0b24b88d-47f3-4db2-ad81-ac8a28adbcb8" providerId="ADAL" clId="{CC33B150-52D1-B940-A48C-905EFF748D38}" dt="2021-03-25T21:19:09.776" v="682" actId="1076"/>
          <ac:spMkLst>
            <pc:docMk/>
            <pc:sldMk cId="137968092" sldId="267"/>
            <ac:spMk id="20" creationId="{B39ED30C-39CA-324C-88D6-4022F2090B17}"/>
          </ac:spMkLst>
        </pc:spChg>
        <pc:spChg chg="add mod">
          <ac:chgData name="Zrinka Jurčević" userId="0b24b88d-47f3-4db2-ad81-ac8a28adbcb8" providerId="ADAL" clId="{CC33B150-52D1-B940-A48C-905EFF748D38}" dt="2021-03-25T21:20:34.680" v="692" actId="208"/>
          <ac:spMkLst>
            <pc:docMk/>
            <pc:sldMk cId="137968092" sldId="267"/>
            <ac:spMk id="21" creationId="{C1E65B24-232B-F349-AE83-55764977181D}"/>
          </ac:spMkLst>
        </pc:spChg>
        <pc:picChg chg="mod">
          <ac:chgData name="Zrinka Jurčević" userId="0b24b88d-47f3-4db2-ad81-ac8a28adbcb8" providerId="ADAL" clId="{CC33B150-52D1-B940-A48C-905EFF748D38}" dt="2021-03-25T21:15:36.583" v="507" actId="1076"/>
          <ac:picMkLst>
            <pc:docMk/>
            <pc:sldMk cId="137968092" sldId="267"/>
            <ac:picMk id="5" creationId="{00000000-0000-0000-0000-000000000000}"/>
          </ac:picMkLst>
        </pc:picChg>
        <pc:picChg chg="mod">
          <ac:chgData name="Zrinka Jurčević" userId="0b24b88d-47f3-4db2-ad81-ac8a28adbcb8" providerId="ADAL" clId="{CC33B150-52D1-B940-A48C-905EFF748D38}" dt="2021-03-25T21:20:41.452" v="693" actId="1076"/>
          <ac:picMkLst>
            <pc:docMk/>
            <pc:sldMk cId="137968092" sldId="26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CC33B150-52D1-B940-A48C-905EFF748D38}" dt="2021-03-25T20:59:21.512" v="12" actId="1076"/>
          <ac:picMkLst>
            <pc:docMk/>
            <pc:sldMk cId="137968092" sldId="267"/>
            <ac:picMk id="9" creationId="{377591D9-E599-4749-B154-F9EEC8E2C946}"/>
          </ac:picMkLst>
        </pc:picChg>
        <pc:picChg chg="mod">
          <ac:chgData name="Zrinka Jurčević" userId="0b24b88d-47f3-4db2-ad81-ac8a28adbcb8" providerId="ADAL" clId="{CC33B150-52D1-B940-A48C-905EFF748D38}" dt="2021-03-25T21:18:36.289" v="672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CC33B150-52D1-B940-A48C-905EFF748D38}" dt="2021-03-25T21:14:23.034" v="474" actId="1076"/>
          <ac:picMkLst>
            <pc:docMk/>
            <pc:sldMk cId="137968092" sldId="267"/>
            <ac:picMk id="12" creationId="{53874AF5-84F2-1548-9672-16560283848F}"/>
          </ac:picMkLst>
        </pc:picChg>
        <pc:picChg chg="add mod">
          <ac:chgData name="Zrinka Jurčević" userId="0b24b88d-47f3-4db2-ad81-ac8a28adbcb8" providerId="ADAL" clId="{CC33B150-52D1-B940-A48C-905EFF748D38}" dt="2021-03-25T21:14:19.644" v="473" actId="1076"/>
          <ac:picMkLst>
            <pc:docMk/>
            <pc:sldMk cId="137968092" sldId="267"/>
            <ac:picMk id="18" creationId="{D50B3151-B3EF-6346-A1EF-B20C1D205255}"/>
          </ac:picMkLst>
        </pc:picChg>
        <pc:cxnChg chg="add mod">
          <ac:chgData name="Zrinka Jurčević" userId="0b24b88d-47f3-4db2-ad81-ac8a28adbcb8" providerId="ADAL" clId="{CC33B150-52D1-B940-A48C-905EFF748D38}" dt="2021-03-25T21:01:18.220" v="110" actId="1582"/>
          <ac:cxnSpMkLst>
            <pc:docMk/>
            <pc:sldMk cId="137968092" sldId="267"/>
            <ac:cxnSpMk id="4" creationId="{BDAB5863-63F2-C243-9F11-3D62566CE494}"/>
          </ac:cxnSpMkLst>
        </pc:cxnChg>
      </pc:sldChg>
      <pc:sldChg chg="modAnim">
        <pc:chgData name="Zrinka Jurčević" userId="0b24b88d-47f3-4db2-ad81-ac8a28adbcb8" providerId="ADAL" clId="{CC33B150-52D1-B940-A48C-905EFF748D38}" dt="2021-03-25T21:26:42.138" v="747"/>
        <pc:sldMkLst>
          <pc:docMk/>
          <pc:sldMk cId="2622114666" sldId="268"/>
        </pc:sldMkLst>
      </pc:sldChg>
      <pc:sldChg chg="addSp delSp modSp mod">
        <pc:chgData name="Zrinka Jurčević" userId="0b24b88d-47f3-4db2-ad81-ac8a28adbcb8" providerId="ADAL" clId="{CC33B150-52D1-B940-A48C-905EFF748D38}" dt="2021-05-09T16:57:24.745" v="1231" actId="1076"/>
        <pc:sldMkLst>
          <pc:docMk/>
          <pc:sldMk cId="2283979478" sldId="269"/>
        </pc:sldMkLst>
        <pc:spChg chg="add mod">
          <ac:chgData name="Zrinka Jurčević" userId="0b24b88d-47f3-4db2-ad81-ac8a28adbcb8" providerId="ADAL" clId="{CC33B150-52D1-B940-A48C-905EFF748D38}" dt="2021-04-05T06:14:25.411" v="982" actId="1076"/>
          <ac:spMkLst>
            <pc:docMk/>
            <pc:sldMk cId="2283979478" sldId="269"/>
            <ac:spMk id="2" creationId="{E843566F-949A-4447-A67A-5B3BD04351C1}"/>
          </ac:spMkLst>
        </pc:spChg>
        <pc:spChg chg="add mod">
          <ac:chgData name="Zrinka Jurčević" userId="0b24b88d-47f3-4db2-ad81-ac8a28adbcb8" providerId="ADAL" clId="{CC33B150-52D1-B940-A48C-905EFF748D38}" dt="2021-04-05T06:15:47.256" v="1042" actId="14100"/>
          <ac:spMkLst>
            <pc:docMk/>
            <pc:sldMk cId="2283979478" sldId="269"/>
            <ac:spMk id="3" creationId="{F09602BC-C412-A84A-8741-245A35784035}"/>
          </ac:spMkLst>
        </pc:spChg>
        <pc:spChg chg="add mod">
          <ac:chgData name="Zrinka Jurčević" userId="0b24b88d-47f3-4db2-ad81-ac8a28adbcb8" providerId="ADAL" clId="{CC33B150-52D1-B940-A48C-905EFF748D38}" dt="2021-05-09T16:57:24.745" v="1231" actId="1076"/>
          <ac:spMkLst>
            <pc:docMk/>
            <pc:sldMk cId="2283979478" sldId="269"/>
            <ac:spMk id="4" creationId="{7240CC3B-E4C0-8843-B5BE-4B3C2EACBB6E}"/>
          </ac:spMkLst>
        </pc:spChg>
        <pc:spChg chg="add mod">
          <ac:chgData name="Zrinka Jurčević" userId="0b24b88d-47f3-4db2-ad81-ac8a28adbcb8" providerId="ADAL" clId="{CC33B150-52D1-B940-A48C-905EFF748D38}" dt="2021-04-05T06:17:17.896" v="1135" actId="14100"/>
          <ac:spMkLst>
            <pc:docMk/>
            <pc:sldMk cId="2283979478" sldId="269"/>
            <ac:spMk id="16" creationId="{81642048-2FF0-C541-98AC-59C678E21E20}"/>
          </ac:spMkLst>
        </pc:spChg>
        <pc:spChg chg="add mod">
          <ac:chgData name="Zrinka Jurčević" userId="0b24b88d-47f3-4db2-ad81-ac8a28adbcb8" providerId="ADAL" clId="{CC33B150-52D1-B940-A48C-905EFF748D38}" dt="2021-04-05T06:17:49.153" v="1185" actId="1076"/>
          <ac:spMkLst>
            <pc:docMk/>
            <pc:sldMk cId="2283979478" sldId="269"/>
            <ac:spMk id="17" creationId="{3C3786F4-8CB3-254C-AAC2-EFF1BB294B96}"/>
          </ac:spMkLst>
        </pc:spChg>
        <pc:picChg chg="mod">
          <ac:chgData name="Zrinka Jurčević" userId="0b24b88d-47f3-4db2-ad81-ac8a28adbcb8" providerId="ADAL" clId="{CC33B150-52D1-B940-A48C-905EFF748D38}" dt="2021-04-05T06:18:12.939" v="1186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CC33B150-52D1-B940-A48C-905EFF748D38}" dt="2021-04-16T19:34:29.978" v="1187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CC33B150-52D1-B940-A48C-905EFF748D38}" dt="2021-04-16T19:34:30.815" v="1188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CC33B150-52D1-B940-A48C-905EFF748D38}" dt="2021-04-16T19:34:31.589" v="1189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CC33B150-52D1-B940-A48C-905EFF748D38}" dt="2021-04-16T19:34:32.609" v="1190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CC33B150-52D1-B940-A48C-905EFF748D38}" dt="2021-04-16T19:34:33.665" v="1191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CC33B150-52D1-B940-A48C-905EFF748D38}" dt="2021-04-16T19:36:58.504" v="1230" actId="14861"/>
          <ac:picMkLst>
            <pc:docMk/>
            <pc:sldMk cId="2283979478" sldId="269"/>
            <ac:picMk id="19" creationId="{EF8D90A7-0C3C-EA44-8A27-00DAE4CDB183}"/>
          </ac:picMkLst>
        </pc:picChg>
        <pc:picChg chg="add mod">
          <ac:chgData name="Zrinka Jurčević" userId="0b24b88d-47f3-4db2-ad81-ac8a28adbcb8" providerId="ADAL" clId="{CC33B150-52D1-B940-A48C-905EFF748D38}" dt="2021-04-16T19:36:54.056" v="1229" actId="14861"/>
          <ac:picMkLst>
            <pc:docMk/>
            <pc:sldMk cId="2283979478" sldId="269"/>
            <ac:picMk id="21" creationId="{1ED4C640-0D1A-E44D-8423-11F697B1F54A}"/>
          </ac:picMkLst>
        </pc:picChg>
        <pc:picChg chg="add mod">
          <ac:chgData name="Zrinka Jurčević" userId="0b24b88d-47f3-4db2-ad81-ac8a28adbcb8" providerId="ADAL" clId="{CC33B150-52D1-B940-A48C-905EFF748D38}" dt="2021-04-16T19:36:48.455" v="1228" actId="14861"/>
          <ac:picMkLst>
            <pc:docMk/>
            <pc:sldMk cId="2283979478" sldId="269"/>
            <ac:picMk id="23" creationId="{153B0BF6-C088-F847-8041-527BAC1E24C9}"/>
          </ac:picMkLst>
        </pc:picChg>
        <pc:picChg chg="add mod">
          <ac:chgData name="Zrinka Jurčević" userId="0b24b88d-47f3-4db2-ad81-ac8a28adbcb8" providerId="ADAL" clId="{CC33B150-52D1-B940-A48C-905EFF748D38}" dt="2021-04-16T19:36:42.828" v="1227" actId="14861"/>
          <ac:picMkLst>
            <pc:docMk/>
            <pc:sldMk cId="2283979478" sldId="269"/>
            <ac:picMk id="25" creationId="{57AEA5D6-0DA1-1348-8E24-B987FEE804FB}"/>
          </ac:picMkLst>
        </pc:picChg>
        <pc:picChg chg="add mod">
          <ac:chgData name="Zrinka Jurčević" userId="0b24b88d-47f3-4db2-ad81-ac8a28adbcb8" providerId="ADAL" clId="{CC33B150-52D1-B940-A48C-905EFF748D38}" dt="2021-04-16T19:36:38.400" v="1226" actId="14861"/>
          <ac:picMkLst>
            <pc:docMk/>
            <pc:sldMk cId="2283979478" sldId="269"/>
            <ac:picMk id="27" creationId="{A8F19DC8-89F3-5F48-90FB-D3E7AAD3A70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hyperlink" Target="http://e-sfera.hr/dodatni-digitalni-sadrzaji/e74c76c5-1723-448f-9ba1-b7b88c95bda9/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43566F-949A-4447-A67A-5B3BD04351C1}"/>
              </a:ext>
            </a:extLst>
          </p:cNvPr>
          <p:cNvSpPr txBox="1"/>
          <p:nvPr/>
        </p:nvSpPr>
        <p:spPr>
          <a:xfrm>
            <a:off x="1834401" y="1099484"/>
            <a:ext cx="171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šeširima </a:t>
            </a:r>
            <a:r>
              <a:rPr lang="en-US" dirty="0"/>
              <a:t>i</a:t>
            </a:r>
            <a:r>
              <a:rPr lang="en-HR" dirty="0"/>
              <a:t> ispiši suprotne rečenice.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9602BC-C412-A84A-8741-245A35784035}"/>
              </a:ext>
            </a:extLst>
          </p:cNvPr>
          <p:cNvSpPr txBox="1"/>
          <p:nvPr/>
        </p:nvSpPr>
        <p:spPr>
          <a:xfrm>
            <a:off x="1867906" y="2486962"/>
            <a:ext cx="1887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Razlikuj sastavnu, rastavnu</a:t>
            </a:r>
            <a:r>
              <a:rPr lang="en-US" dirty="0"/>
              <a:t> i</a:t>
            </a:r>
            <a:r>
              <a:rPr lang="en-HR" dirty="0"/>
              <a:t> suprotnu rečenicu.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40CC3B-E4C0-8843-B5BE-4B3C2EACBB6E}"/>
              </a:ext>
            </a:extLst>
          </p:cNvPr>
          <p:cNvSpPr txBox="1"/>
          <p:nvPr/>
        </p:nvSpPr>
        <p:spPr>
          <a:xfrm>
            <a:off x="1867906" y="4096523"/>
            <a:ext cx="1864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Opiši fotografiju suprotnim rečenicama.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642048-2FF0-C541-98AC-59C678E21E20}"/>
              </a:ext>
            </a:extLst>
          </p:cNvPr>
          <p:cNvSpPr txBox="1"/>
          <p:nvPr/>
        </p:nvSpPr>
        <p:spPr>
          <a:xfrm>
            <a:off x="5356555" y="1133981"/>
            <a:ext cx="1570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s pomoću kvizova.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3786F4-8CB3-254C-AAC2-EFF1BB294B96}"/>
              </a:ext>
            </a:extLst>
          </p:cNvPr>
          <p:cNvSpPr txBox="1"/>
          <p:nvPr/>
        </p:nvSpPr>
        <p:spPr>
          <a:xfrm>
            <a:off x="5307821" y="2486962"/>
            <a:ext cx="14806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Wizer.me izlaznom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EF8D90A7-0C3C-EA44-8A27-00DAE4CDB1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038" y="2680935"/>
            <a:ext cx="1024685" cy="132192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1ED4C640-0D1A-E44D-8423-11F697B1F5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038" y="1133981"/>
            <a:ext cx="1018681" cy="131417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153B0BF6-C088-F847-8041-527BAC1E24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61" y="4016032"/>
            <a:ext cx="1004512" cy="1295897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57AEA5D6-0DA1-1348-8E24-B987FEE804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59" y="2556166"/>
            <a:ext cx="1018680" cy="131417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A8F19DC8-89F3-5F48-90FB-D3E7AAD3A70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41" y="1095334"/>
            <a:ext cx="990346" cy="127762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Suprotna </a:t>
            </a:r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08474" y="1131539"/>
            <a:ext cx="4652356" cy="459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638" y="5412262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459206" y="172147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DD287A5F-AD1D-F14A-BDEE-AB1605BEF8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9770">
            <a:off x="943443" y="569217"/>
            <a:ext cx="4209115" cy="57195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E33C46-3BCC-4C4F-8A79-96A912CAEE05}"/>
              </a:ext>
            </a:extLst>
          </p:cNvPr>
          <p:cNvSpPr txBox="1"/>
          <p:nvPr/>
        </p:nvSpPr>
        <p:spPr>
          <a:xfrm>
            <a:off x="7876032" y="2502415"/>
            <a:ext cx="32427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Koje vrste nezavisnosloženih rečenica si do sada učio/učila? Na koji način se sklapaju?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Yellow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4F7D15C8-1DA8-B841-9A03-B19540BA1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05" y="1188576"/>
            <a:ext cx="3428642" cy="69066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5325" y="1608401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6" y="183366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216AB4-92D5-764E-91F7-975641CCB74A}"/>
              </a:ext>
            </a:extLst>
          </p:cNvPr>
          <p:cNvSpPr txBox="1"/>
          <p:nvPr/>
        </p:nvSpPr>
        <p:spPr>
          <a:xfrm>
            <a:off x="8253984" y="2505796"/>
            <a:ext cx="27439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Pročitaj strip iz udžbenika, prepiši jednu složenu rečenicu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HR" sz="2800" dirty="0"/>
              <a:t>veznike koji se pojavljuju.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CCE933-05BC-C74B-B66A-63329F095377}"/>
              </a:ext>
            </a:extLst>
          </p:cNvPr>
          <p:cNvSpPr txBox="1"/>
          <p:nvPr/>
        </p:nvSpPr>
        <p:spPr>
          <a:xfrm>
            <a:off x="6413273" y="3163378"/>
            <a:ext cx="693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već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F7F5EF-19B8-DB43-9A24-B495FAABAD6E}"/>
              </a:ext>
            </a:extLst>
          </p:cNvPr>
          <p:cNvSpPr txBox="1"/>
          <p:nvPr/>
        </p:nvSpPr>
        <p:spPr>
          <a:xfrm>
            <a:off x="6386459" y="4467454"/>
            <a:ext cx="943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nego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643D1A-1796-7C43-90A7-2C4E5AC4D80F}"/>
              </a:ext>
            </a:extLst>
          </p:cNvPr>
          <p:cNvSpPr txBox="1"/>
          <p:nvPr/>
        </p:nvSpPr>
        <p:spPr>
          <a:xfrm>
            <a:off x="6466874" y="2505796"/>
            <a:ext cx="651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A830D5-268D-B341-9BB4-A0BA610AAB4E}"/>
              </a:ext>
            </a:extLst>
          </p:cNvPr>
          <p:cNvSpPr txBox="1"/>
          <p:nvPr/>
        </p:nvSpPr>
        <p:spPr>
          <a:xfrm>
            <a:off x="6581960" y="3690172"/>
            <a:ext cx="48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AD9CE7-F132-F642-8848-65BB7448410C}"/>
              </a:ext>
            </a:extLst>
          </p:cNvPr>
          <p:cNvSpPr txBox="1"/>
          <p:nvPr/>
        </p:nvSpPr>
        <p:spPr>
          <a:xfrm>
            <a:off x="6407468" y="1760862"/>
            <a:ext cx="643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ali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7D8FA514-4810-494F-B4DA-01FBD97915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21" y="1861276"/>
            <a:ext cx="6192380" cy="380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72042C-A39C-AC49-8CEA-02DE89F028B9}"/>
              </a:ext>
            </a:extLst>
          </p:cNvPr>
          <p:cNvSpPr txBox="1"/>
          <p:nvPr/>
        </p:nvSpPr>
        <p:spPr>
          <a:xfrm>
            <a:off x="2267712" y="362220"/>
            <a:ext cx="7376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složene rečenice </a:t>
            </a:r>
            <a:r>
              <a:rPr lang="en-US" sz="2800" dirty="0"/>
              <a:t>i</a:t>
            </a:r>
            <a:r>
              <a:rPr lang="en-HR" sz="2800" dirty="0"/>
              <a:t> odnos sadržaja među surečenicama. Mogu li stajati samostalno?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BB6D12-00A5-CE44-90FF-87BA32B85392}"/>
              </a:ext>
            </a:extLst>
          </p:cNvPr>
          <p:cNvSpPr/>
          <p:nvPr/>
        </p:nvSpPr>
        <p:spPr>
          <a:xfrm>
            <a:off x="618468" y="1752958"/>
            <a:ext cx="7376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Umirem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8A2FCC-B6C9-BC40-ADE9-97C0C5053789}"/>
              </a:ext>
            </a:extLst>
          </p:cNvPr>
          <p:cNvSpPr/>
          <p:nvPr/>
        </p:nvSpPr>
        <p:spPr>
          <a:xfrm>
            <a:off x="618468" y="2489730"/>
            <a:ext cx="6983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Obožavam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gljive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ali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gljive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ponekad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opasne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0A2E0E-91AC-7846-8907-DF65323C8D1E}"/>
              </a:ext>
            </a:extLst>
          </p:cNvPr>
          <p:cNvSpPr txBox="1"/>
          <p:nvPr/>
        </p:nvSpPr>
        <p:spPr>
          <a:xfrm>
            <a:off x="8543006" y="2332969"/>
            <a:ext cx="2609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SUPROTNA REČENICA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362975-3054-2D4E-AB61-0FB5029937A7}"/>
              </a:ext>
            </a:extLst>
          </p:cNvPr>
          <p:cNvSpPr/>
          <p:nvPr/>
        </p:nvSpPr>
        <p:spPr>
          <a:xfrm>
            <a:off x="618468" y="3288489"/>
            <a:ext cx="6930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Obožavam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gljive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Gljive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ponekad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opasne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pic>
        <p:nvPicPr>
          <p:cNvPr id="13" name="Graphic 12" descr="Transfer with solid fill">
            <a:extLst>
              <a:ext uri="{FF2B5EF4-FFF2-40B4-BE49-F238E27FC236}">
                <a16:creationId xmlns:a16="http://schemas.microsoft.com/office/drawing/2014/main" id="{220DDD5C-1ED1-FE43-89E3-5E47C93780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96053" y="3826166"/>
            <a:ext cx="914400" cy="914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408C927-58F8-564F-9DCF-88D2ED9D738F}"/>
              </a:ext>
            </a:extLst>
          </p:cNvPr>
          <p:cNvSpPr/>
          <p:nvPr/>
        </p:nvSpPr>
        <p:spPr>
          <a:xfrm>
            <a:off x="1387404" y="4809452"/>
            <a:ext cx="6464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suprotstavlja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5ADE40-E7AB-9C44-809D-FBE208F46E33}"/>
              </a:ext>
            </a:extLst>
          </p:cNvPr>
          <p:cNvSpPr txBox="1"/>
          <p:nvPr/>
        </p:nvSpPr>
        <p:spPr>
          <a:xfrm>
            <a:off x="8543006" y="3550099"/>
            <a:ext cx="2437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- veznici: a, ali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89760" y="1340983"/>
            <a:ext cx="4194377" cy="414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369" y="526506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11502" y="198672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6FDF4A-27A3-3647-A715-DCD45A8DF92C}"/>
              </a:ext>
            </a:extLst>
          </p:cNvPr>
          <p:cNvSpPr txBox="1"/>
          <p:nvPr/>
        </p:nvSpPr>
        <p:spPr>
          <a:xfrm>
            <a:off x="2084832" y="517848"/>
            <a:ext cx="6937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</a:t>
            </a:r>
            <a:r>
              <a:rPr lang="en-US" sz="2800" dirty="0"/>
              <a:t>i</a:t>
            </a:r>
            <a:r>
              <a:rPr lang="en-HR" sz="2800" dirty="0"/>
              <a:t> ostale primjere. Jesu li </a:t>
            </a:r>
            <a:r>
              <a:rPr lang="en-US" sz="2800" dirty="0"/>
              <a:t>i</a:t>
            </a:r>
            <a:r>
              <a:rPr lang="en-HR" sz="2800" dirty="0"/>
              <a:t> ovo suprotne rečenice? Zašto?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84AF38-F730-1745-8393-288DE73BFEB4}"/>
              </a:ext>
            </a:extLst>
          </p:cNvPr>
          <p:cNvSpPr/>
          <p:nvPr/>
        </p:nvSpPr>
        <p:spPr>
          <a:xfrm>
            <a:off x="576884" y="1768735"/>
            <a:ext cx="72016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pojesti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nego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ostaviti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sutra.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Prijatelj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dobar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recept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no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bolji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otrovao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već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prejeo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9" name="Graphic 8" descr="Transfer with solid fill">
            <a:extLst>
              <a:ext uri="{FF2B5EF4-FFF2-40B4-BE49-F238E27FC236}">
                <a16:creationId xmlns:a16="http://schemas.microsoft.com/office/drawing/2014/main" id="{9E5ADD72-D9DF-D047-8577-84A886E49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08245" y="4015504"/>
            <a:ext cx="914400" cy="914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1BF5A38-3006-1F4F-8AA3-56101B007F81}"/>
              </a:ext>
            </a:extLst>
          </p:cNvPr>
          <p:cNvSpPr/>
          <p:nvPr/>
        </p:nvSpPr>
        <p:spPr>
          <a:xfrm>
            <a:off x="1436297" y="5038054"/>
            <a:ext cx="64642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suprotstavljeni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6C1751-B9F2-2147-BF9A-1AFB45976724}"/>
              </a:ext>
            </a:extLst>
          </p:cNvPr>
          <p:cNvSpPr txBox="1"/>
          <p:nvPr/>
        </p:nvSpPr>
        <p:spPr>
          <a:xfrm>
            <a:off x="8434308" y="2777951"/>
            <a:ext cx="2609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SUPROTNA REČENICA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07DE74-473D-BD40-AE90-7F822BFADB42}"/>
              </a:ext>
            </a:extLst>
          </p:cNvPr>
          <p:cNvSpPr txBox="1"/>
          <p:nvPr/>
        </p:nvSpPr>
        <p:spPr>
          <a:xfrm>
            <a:off x="8344930" y="3671036"/>
            <a:ext cx="2788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/>
              <a:t>- veznici: nego, no, već</a:t>
            </a:r>
          </a:p>
        </p:txBody>
      </p:sp>
    </p:spTree>
    <p:extLst>
      <p:ext uri="{BB962C8B-B14F-4D97-AF65-F5344CB8AC3E}">
        <p14:creationId xmlns:p14="http://schemas.microsoft.com/office/powerpoint/2010/main" val="2170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11" grpId="0" build="p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51424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752" y="533075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96780" y="247539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26DC5C-5482-6643-9EC9-FA09D4405775}"/>
              </a:ext>
            </a:extLst>
          </p:cNvPr>
          <p:cNvSpPr txBox="1"/>
          <p:nvPr/>
        </p:nvSpPr>
        <p:spPr>
          <a:xfrm>
            <a:off x="2859562" y="314369"/>
            <a:ext cx="6815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je suprotna rečenica </a:t>
            </a:r>
            <a:r>
              <a:rPr lang="en-US" sz="2800" dirty="0"/>
              <a:t>i</a:t>
            </a:r>
            <a:r>
              <a:rPr lang="en-HR" sz="2800" dirty="0"/>
              <a:t> kojim se veznicima povezuju?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DE9DE0-9B05-6A47-9BEC-017ECD58FDE7}"/>
              </a:ext>
            </a:extLst>
          </p:cNvPr>
          <p:cNvSpPr/>
          <p:nvPr/>
        </p:nvSpPr>
        <p:spPr>
          <a:xfrm>
            <a:off x="884901" y="2012316"/>
            <a:ext cx="6815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nezavisnosložena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suprotstavlja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0A787B-5A32-E34B-9701-6E152B8A2BC6}"/>
              </a:ext>
            </a:extLst>
          </p:cNvPr>
          <p:cNvSpPr/>
          <p:nvPr/>
        </p:nvSpPr>
        <p:spPr>
          <a:xfrm>
            <a:off x="361485" y="1448872"/>
            <a:ext cx="3487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SUPROTNA REČENICA </a:t>
            </a:r>
            <a:endParaRPr lang="en-HR" sz="2800" b="1" dirty="0">
              <a:solidFill>
                <a:srgbClr val="069C4B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16755AE-F9DF-F841-AC74-9EF7B1A23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47" y="3307811"/>
            <a:ext cx="6261100" cy="25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14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7FEFD0-3562-3C4F-96BF-A9457B129F1F}"/>
              </a:ext>
            </a:extLst>
          </p:cNvPr>
          <p:cNvSpPr txBox="1"/>
          <p:nvPr/>
        </p:nvSpPr>
        <p:spPr>
          <a:xfrm>
            <a:off x="8734251" y="2685685"/>
            <a:ext cx="1706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497CA-3555-104D-8868-508A2A812F02}"/>
              </a:ext>
            </a:extLst>
          </p:cNvPr>
          <p:cNvSpPr txBox="1"/>
          <p:nvPr/>
        </p:nvSpPr>
        <p:spPr>
          <a:xfrm>
            <a:off x="1928191" y="488308"/>
            <a:ext cx="6559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možeš iz prethodnih primjera zaključiti o pisanju zareza? Promotri sljedeće primjere.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A6956D-B201-C14B-9D9D-54D6921F66EA}"/>
              </a:ext>
            </a:extLst>
          </p:cNvPr>
          <p:cNvSpPr txBox="1"/>
          <p:nvPr/>
        </p:nvSpPr>
        <p:spPr>
          <a:xfrm>
            <a:off x="914400" y="1724720"/>
            <a:ext cx="5760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Odlično si zaključio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ali još ponovi.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3E3458-2D4C-5541-8B58-80BEFFB663C4}"/>
              </a:ext>
            </a:extLst>
          </p:cNvPr>
          <p:cNvSpPr txBox="1"/>
          <p:nvPr/>
        </p:nvSpPr>
        <p:spPr>
          <a:xfrm>
            <a:off x="2743200" y="2487168"/>
            <a:ext cx="4096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u </a:t>
            </a:r>
            <a:r>
              <a:rPr lang="en-HR" sz="2800" dirty="0"/>
              <a:t>pravilu </a:t>
            </a:r>
            <a:r>
              <a:rPr lang="en-HR" sz="2800" b="1" dirty="0">
                <a:solidFill>
                  <a:srgbClr val="C00000"/>
                </a:solidFill>
              </a:rPr>
              <a:t>se piše </a:t>
            </a:r>
            <a:r>
              <a:rPr lang="en-HR" sz="2800" dirty="0"/>
              <a:t>zarez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C8C6AD-0F24-0542-911B-6F57C432C153}"/>
              </a:ext>
            </a:extLst>
          </p:cNvPr>
          <p:cNvSpPr/>
          <p:nvPr/>
        </p:nvSpPr>
        <p:spPr>
          <a:xfrm>
            <a:off x="776047" y="364095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5B9BD5"/>
                </a:solidFill>
                <a:latin typeface="Calibri" panose="020F0502020204030204" pitchFamily="34" charset="0"/>
              </a:rPr>
              <a:t>Bolje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pojesti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nego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ostaviti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sutra.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A7028-56C0-0C4F-BFD0-8D44F91D5FD2}"/>
              </a:ext>
            </a:extLst>
          </p:cNvPr>
          <p:cNvSpPr txBox="1"/>
          <p:nvPr/>
        </p:nvSpPr>
        <p:spPr>
          <a:xfrm>
            <a:off x="776047" y="4311074"/>
            <a:ext cx="23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- komparativ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D9652-A45D-6F4D-9F8A-FB92F378AD90}"/>
              </a:ext>
            </a:extLst>
          </p:cNvPr>
          <p:cNvSpPr/>
          <p:nvPr/>
        </p:nvSpPr>
        <p:spPr>
          <a:xfrm>
            <a:off x="2209417" y="4834294"/>
            <a:ext cx="8158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 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ne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nego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dolazi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poslije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komparativa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37560" y="140986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837541" y="1371791"/>
            <a:ext cx="3285597" cy="324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819" y="494875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9177200" y="2618145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9" name="Graphic 8" descr="Transfer with solid fill">
            <a:extLst>
              <a:ext uri="{FF2B5EF4-FFF2-40B4-BE49-F238E27FC236}">
                <a16:creationId xmlns:a16="http://schemas.microsoft.com/office/drawing/2014/main" id="{377591D9-E599-4749-B154-F9EEC8E2C9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437" y="811276"/>
            <a:ext cx="517707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065221-2523-0D4D-9552-6A8AF700DE56}"/>
              </a:ext>
            </a:extLst>
          </p:cNvPr>
          <p:cNvSpPr txBox="1"/>
          <p:nvPr/>
        </p:nvSpPr>
        <p:spPr>
          <a:xfrm>
            <a:off x="1731481" y="517780"/>
            <a:ext cx="7705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Poveži jednostavne rečenice u suprotnu rečenicu.</a:t>
            </a:r>
          </a:p>
          <a:p>
            <a:r>
              <a:rPr lang="en-HR" sz="2800" dirty="0"/>
              <a:t>Veselili smo se izletu.  Pala je kiša.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AB5863-63F2-C243-9F11-3D62566CE494}"/>
              </a:ext>
            </a:extLst>
          </p:cNvPr>
          <p:cNvCxnSpPr/>
          <p:nvPr/>
        </p:nvCxnSpPr>
        <p:spPr>
          <a:xfrm>
            <a:off x="597437" y="2110154"/>
            <a:ext cx="7280471" cy="0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2D844D-0E91-CE46-AD64-CC3B7A4B8F8A}"/>
              </a:ext>
            </a:extLst>
          </p:cNvPr>
          <p:cNvSpPr txBox="1"/>
          <p:nvPr/>
        </p:nvSpPr>
        <p:spPr>
          <a:xfrm>
            <a:off x="1674633" y="1515181"/>
            <a:ext cx="5528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V</a:t>
            </a:r>
            <a:r>
              <a:rPr lang="en-HR" sz="2800" dirty="0">
                <a:solidFill>
                  <a:srgbClr val="C00000"/>
                </a:solidFill>
              </a:rPr>
              <a:t>eselili smo se izletu, a pala je kiša.</a:t>
            </a:r>
          </a:p>
        </p:txBody>
      </p:sp>
      <p:pic>
        <p:nvPicPr>
          <p:cNvPr id="12" name="Graphic 11" descr="Transfer with solid fill">
            <a:extLst>
              <a:ext uri="{FF2B5EF4-FFF2-40B4-BE49-F238E27FC236}">
                <a16:creationId xmlns:a16="http://schemas.microsoft.com/office/drawing/2014/main" id="{53874AF5-84F2-1548-9672-165602838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4251" y="2254107"/>
            <a:ext cx="517707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5BB744-6CF6-D94F-BC83-26CE2FEE51FF}"/>
              </a:ext>
            </a:extLst>
          </p:cNvPr>
          <p:cNvSpPr txBox="1"/>
          <p:nvPr/>
        </p:nvSpPr>
        <p:spPr>
          <a:xfrm>
            <a:off x="1226235" y="2494633"/>
            <a:ext cx="7280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Prepoznaj vrste nezavisnosloženih rečenica.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794434-590B-4A4A-8B89-466F8D0AC32F}"/>
              </a:ext>
            </a:extLst>
          </p:cNvPr>
          <p:cNvSpPr txBox="1"/>
          <p:nvPr/>
        </p:nvSpPr>
        <p:spPr>
          <a:xfrm>
            <a:off x="245278" y="3092346"/>
            <a:ext cx="8504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HR" sz="2800" dirty="0"/>
              <a:t>Vito trči </a:t>
            </a:r>
            <a:r>
              <a:rPr lang="en-US" sz="2800" dirty="0"/>
              <a:t>i</a:t>
            </a:r>
            <a:r>
              <a:rPr lang="en-HR" sz="2800" dirty="0"/>
              <a:t> zadovoljno pjevuši. ____________________</a:t>
            </a:r>
          </a:p>
          <a:p>
            <a:pPr marL="342900" indent="-342900">
              <a:buAutoNum type="alphaLcParenR"/>
            </a:pPr>
            <a:r>
              <a:rPr lang="en-HR" sz="2800" dirty="0"/>
              <a:t>Nije bio miran, nego je stvarao nered.  _____________</a:t>
            </a:r>
          </a:p>
          <a:p>
            <a:pPr marL="342900" indent="-342900">
              <a:buAutoNum type="alphaLcParenR"/>
            </a:pPr>
            <a:r>
              <a:rPr lang="en-HR" sz="2800" dirty="0"/>
              <a:t>Prestani ili idem kući.  __________________________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66FC7A-4D9F-7F41-9091-249E7A4C86AF}"/>
              </a:ext>
            </a:extLst>
          </p:cNvPr>
          <p:cNvSpPr txBox="1"/>
          <p:nvPr/>
        </p:nvSpPr>
        <p:spPr>
          <a:xfrm>
            <a:off x="6330957" y="3444659"/>
            <a:ext cx="1567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suprotna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07330D-87A8-674B-ACD9-9B40076C230B}"/>
              </a:ext>
            </a:extLst>
          </p:cNvPr>
          <p:cNvSpPr txBox="1"/>
          <p:nvPr/>
        </p:nvSpPr>
        <p:spPr>
          <a:xfrm>
            <a:off x="5382403" y="3044579"/>
            <a:ext cx="142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sastavna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66F5CC-070F-2A46-BA9C-ED26A2936707}"/>
              </a:ext>
            </a:extLst>
          </p:cNvPr>
          <p:cNvSpPr txBox="1"/>
          <p:nvPr/>
        </p:nvSpPr>
        <p:spPr>
          <a:xfrm>
            <a:off x="4438934" y="3856092"/>
            <a:ext cx="142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rastavna</a:t>
            </a:r>
          </a:p>
        </p:txBody>
      </p:sp>
      <p:pic>
        <p:nvPicPr>
          <p:cNvPr id="18" name="Graphic 17" descr="Transfer with solid fill">
            <a:extLst>
              <a:ext uri="{FF2B5EF4-FFF2-40B4-BE49-F238E27FC236}">
                <a16:creationId xmlns:a16="http://schemas.microsoft.com/office/drawing/2014/main" id="{D50B3151-B3EF-6346-A1EF-B20C1D2052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436" y="4686198"/>
            <a:ext cx="517707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2F52FE-6FC2-6B4C-B779-EED8DD529145}"/>
              </a:ext>
            </a:extLst>
          </p:cNvPr>
          <p:cNvSpPr txBox="1"/>
          <p:nvPr/>
        </p:nvSpPr>
        <p:spPr>
          <a:xfrm>
            <a:off x="1253270" y="4798409"/>
            <a:ext cx="7898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Zaokruži</a:t>
            </a:r>
            <a:r>
              <a:rPr lang="en-US" sz="2800" dirty="0"/>
              <a:t> </a:t>
            </a:r>
            <a:r>
              <a:rPr lang="en-US" sz="2800" dirty="0" err="1"/>
              <a:t>točan</a:t>
            </a:r>
            <a:r>
              <a:rPr lang="en-US" sz="2800" dirty="0"/>
              <a:t> </a:t>
            </a:r>
            <a:r>
              <a:rPr lang="en-US" sz="2800" dirty="0" err="1"/>
              <a:t>odgovor</a:t>
            </a:r>
            <a:r>
              <a:rPr lang="en-US" sz="2800" dirty="0"/>
              <a:t>.  </a:t>
            </a:r>
            <a:r>
              <a:rPr lang="en-US" sz="2800" i="1" dirty="0"/>
              <a:t>T</a:t>
            </a:r>
            <a:r>
              <a:rPr lang="en-HR" sz="2800" i="1" dirty="0"/>
              <a:t>rčala sam brže nego jučer.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9ED30C-39CA-324C-88D6-4022F2090B17}"/>
              </a:ext>
            </a:extLst>
          </p:cNvPr>
          <p:cNvSpPr txBox="1"/>
          <p:nvPr/>
        </p:nvSpPr>
        <p:spPr>
          <a:xfrm>
            <a:off x="2313337" y="5387912"/>
            <a:ext cx="6307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Rečenica je pravopisno točna – netočna.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1E65B24-232B-F349-AE83-55764977181D}"/>
              </a:ext>
            </a:extLst>
          </p:cNvPr>
          <p:cNvSpPr/>
          <p:nvPr/>
        </p:nvSpPr>
        <p:spPr>
          <a:xfrm>
            <a:off x="5634712" y="5377783"/>
            <a:ext cx="1112181" cy="64384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21" grpId="0" animBg="1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368</Words>
  <Application>Microsoft Macintosh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2021-05-09T16:57:28Z</dcterms:modified>
</cp:coreProperties>
</file>